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6" r:id="rId5"/>
    <p:sldId id="269" r:id="rId6"/>
    <p:sldId id="270" r:id="rId7"/>
    <p:sldId id="271" r:id="rId8"/>
    <p:sldId id="272" r:id="rId9"/>
    <p:sldId id="267" r:id="rId10"/>
    <p:sldId id="264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791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</a:t>
            </a:r>
            <a:r>
              <a:rPr lang="bg-BG" sz="2000" dirty="0" smtClean="0"/>
              <a:t> </a:t>
            </a:r>
            <a:r>
              <a:rPr lang="bg-BG" sz="2000" dirty="0" smtClean="0"/>
              <a:t>декември </a:t>
            </a:r>
            <a:r>
              <a:rPr lang="bg-BG" sz="2000" dirty="0" smtClean="0"/>
              <a:t>2013 </a:t>
            </a:r>
            <a:r>
              <a:rPr lang="bg-BG" sz="2000" dirty="0" smtClean="0"/>
              <a:t>година</a:t>
            </a:r>
          </a:p>
          <a:p>
            <a:r>
              <a:rPr lang="bg-BG" sz="2000" dirty="0" smtClean="0"/>
              <a:t>Град Бяла Слатина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057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ДОГОВОР № ОПАК – 23/12.04.2013 г.</a:t>
            </a:r>
            <a:endParaRPr lang="bg-BG" sz="2000" dirty="0" smtClean="0"/>
          </a:p>
          <a:p>
            <a:pPr algn="ctr"/>
            <a:r>
              <a:rPr lang="bg-BG" sz="2000" dirty="0" smtClean="0"/>
              <a:t>„Изпълнение на мерки за информация и публичност” по проекти на Община Бяла Слатина, в качеството й на бенефициент по ОПОС, ОПРР, ОПАК, ПРСР и ОПРЧР в пет обособени позиции”, за </a:t>
            </a:r>
            <a:r>
              <a:rPr lang="bg-BG" sz="2000" b="1" dirty="0" smtClean="0"/>
              <a:t>Обособена позиция № 2</a:t>
            </a:r>
            <a:r>
              <a:rPr lang="bg-BG" sz="2000" dirty="0" smtClean="0"/>
              <a:t> „Изпълнение на мерки за осигуряване на информация и публичност по проект: „Подобряване структурата на администрацията в Община Бяла Слатина, чрез прилагане на функционален анализ”, финансиран по Оперативна програма „Административен капацитет” 2007 – 2013,  съфинансирана от Европейския съюз чрез Европейския социален фонд</a:t>
            </a:r>
            <a:endParaRPr lang="bg-BG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029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Възложител: </a:t>
            </a:r>
            <a:r>
              <a:rPr lang="bg-BG" sz="2000" dirty="0" smtClean="0"/>
              <a:t>Община Бяла Слатина </a:t>
            </a:r>
          </a:p>
          <a:p>
            <a:r>
              <a:rPr lang="bg-BG" sz="2000" b="1" dirty="0" smtClean="0"/>
              <a:t>Изпълнител: </a:t>
            </a:r>
            <a:r>
              <a:rPr lang="bg-BG" sz="2000" dirty="0" smtClean="0"/>
              <a:t>„СЪНИ СИТИ” ЕООД</a:t>
            </a:r>
          </a:p>
        </p:txBody>
      </p:sp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3276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latin typeface="Arial Narrow" pitchFamily="34" charset="0"/>
              </a:rPr>
              <a:t>БЛАГОДАРИМ ВИ </a:t>
            </a:r>
          </a:p>
          <a:p>
            <a:r>
              <a:rPr lang="bg-BG" sz="3600" b="1" dirty="0" smtClean="0">
                <a:latin typeface="Arial Narrow" pitchFamily="34" charset="0"/>
              </a:rPr>
              <a:t>ЗА ВНИМАНИЕТО!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Дейност 3: Промяна на съществуващите и прилагане на нови вътрешни правила за работа на администрацията:</a:t>
            </a:r>
            <a:r>
              <a:rPr lang="bg-BG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Печат на Стратегия за организационно развитие и управление на рисковете – 100 </a:t>
            </a:r>
            <a:r>
              <a:rPr lang="bg-BG" sz="2400" dirty="0" smtClean="0"/>
              <a:t>броя</a:t>
            </a:r>
            <a:endParaRPr lang="bg-BG" sz="2400" dirty="0"/>
          </a:p>
        </p:txBody>
      </p:sp>
      <p:pic>
        <p:nvPicPr>
          <p:cNvPr id="1026" name="Picture 2" descr="STRATEGY-KO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59704"/>
            <a:ext cx="3200400" cy="228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057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Дейност 3: Промяна на съществуващите и прилагане на нови вътрешни правила за работа на администрацията:</a:t>
            </a:r>
            <a:r>
              <a:rPr lang="bg-BG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Печат на </a:t>
            </a:r>
            <a:r>
              <a:rPr lang="bg-BG" sz="2400" dirty="0" smtClean="0"/>
              <a:t>Правилник за работа на служителите в администрацията – 200 </a:t>
            </a:r>
            <a:r>
              <a:rPr lang="bg-BG" sz="2400" dirty="0" smtClean="0"/>
              <a:t>броя</a:t>
            </a:r>
            <a:endParaRPr lang="bg-BG" sz="2400" dirty="0" smtClean="0"/>
          </a:p>
          <a:p>
            <a:endParaRPr lang="bg-BG" sz="2400" dirty="0"/>
          </a:p>
        </p:txBody>
      </p:sp>
      <p:pic>
        <p:nvPicPr>
          <p:cNvPr id="2050" name="Picture 2" descr="PRAVILNIK-KO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62400"/>
            <a:ext cx="331311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По Дейност 5: Провеждане на обучителни семинари на служителите в Общината:</a:t>
            </a:r>
            <a:r>
              <a:rPr lang="bg-BG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Семинар по подготовка на общински служители за 16 участника за 2 дни – 1 </a:t>
            </a:r>
            <a:r>
              <a:rPr lang="bg-BG" sz="2400" dirty="0" smtClean="0"/>
              <a:t>брой</a:t>
            </a:r>
            <a:endParaRPr lang="bg-BG" sz="2400" dirty="0" smtClean="0"/>
          </a:p>
        </p:txBody>
      </p:sp>
      <p:pic>
        <p:nvPicPr>
          <p:cNvPr id="5" name="Picture 4" descr="DSC_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657600"/>
            <a:ext cx="351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_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038600"/>
            <a:ext cx="351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09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По </a:t>
            </a:r>
            <a:r>
              <a:rPr lang="bg-BG" sz="2400" b="1" dirty="0" smtClean="0"/>
              <a:t>Дейност 6: Информираност и публичност на резултатите по проекта:</a:t>
            </a:r>
            <a:endParaRPr lang="bg-BG" sz="2400" dirty="0" smtClean="0"/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Провеждане на пресконференции – 2 </a:t>
            </a:r>
            <a:r>
              <a:rPr lang="bg-BG" sz="2400" dirty="0" smtClean="0"/>
              <a:t>броя</a:t>
            </a:r>
            <a:endParaRPr lang="bg-BG" sz="2400" dirty="0" smtClean="0"/>
          </a:p>
        </p:txBody>
      </p:sp>
      <p:pic>
        <p:nvPicPr>
          <p:cNvPr id="4" name="Picture 3" descr="DSC_0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962400"/>
            <a:ext cx="351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_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429000"/>
            <a:ext cx="351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09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По </a:t>
            </a:r>
            <a:r>
              <a:rPr lang="bg-BG" sz="2400" b="1" dirty="0" smtClean="0"/>
              <a:t>Дейност 6: Информираност и публичност на резултатите по проекта:</a:t>
            </a:r>
            <a:endParaRPr lang="bg-BG" sz="2400" dirty="0" smtClean="0"/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Публикации </a:t>
            </a:r>
            <a:r>
              <a:rPr lang="bg-BG" sz="2400" dirty="0" smtClean="0"/>
              <a:t>в местни и регионални медии – 2 </a:t>
            </a:r>
            <a:r>
              <a:rPr lang="bg-BG" sz="2400" dirty="0" smtClean="0"/>
              <a:t>броя</a:t>
            </a:r>
            <a:endParaRPr lang="bg-BG" sz="2400" dirty="0" smtClean="0"/>
          </a:p>
        </p:txBody>
      </p:sp>
      <p:pic>
        <p:nvPicPr>
          <p:cNvPr id="4" name="Picture 3" descr="kare_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429000"/>
            <a:ext cx="4253510" cy="303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2133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По </a:t>
            </a:r>
            <a:r>
              <a:rPr lang="bg-BG" sz="2400" b="1" dirty="0" smtClean="0"/>
              <a:t>Дейност 6: Информираност и публичност на резултатите по проекта:</a:t>
            </a:r>
            <a:endParaRPr lang="bg-BG" sz="2400" dirty="0" smtClean="0"/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Разработване </a:t>
            </a:r>
            <a:r>
              <a:rPr lang="bg-BG" sz="2400" dirty="0" smtClean="0"/>
              <a:t>на рекламни брошури – 400 </a:t>
            </a:r>
            <a:r>
              <a:rPr lang="bg-BG" sz="2400" dirty="0" smtClean="0"/>
              <a:t>броя</a:t>
            </a:r>
            <a:endParaRPr lang="bg-BG" sz="2400" dirty="0" smtClean="0"/>
          </a:p>
        </p:txBody>
      </p:sp>
      <p:pic>
        <p:nvPicPr>
          <p:cNvPr id="3074" name="Picture 2" descr="BROSHURA-ko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29000"/>
            <a:ext cx="4038600" cy="287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133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По </a:t>
            </a:r>
            <a:r>
              <a:rPr lang="bg-BG" sz="2400" b="1" dirty="0" smtClean="0"/>
              <a:t>Дейност 6: Информираност и публичност на резултатите по проекта:</a:t>
            </a:r>
            <a:endParaRPr lang="bg-BG" sz="2400" dirty="0" smtClean="0"/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Информационна </a:t>
            </a:r>
            <a:r>
              <a:rPr lang="bg-BG" sz="2400" dirty="0" smtClean="0"/>
              <a:t>табела – 1 брой.</a:t>
            </a:r>
            <a:endParaRPr lang="bg-BG" sz="2400" dirty="0"/>
          </a:p>
        </p:txBody>
      </p:sp>
      <p:pic>
        <p:nvPicPr>
          <p:cNvPr id="3" name="Picture 2" descr="P416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4290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590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Отпечатана Стратегия за организационно развитие и управление на рисковете – 100 броя; 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Отпечатан Правилник за работа на служителите в администрацията – 200 броя;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Проведен семинар по подготовка на общински служители за 16 участника за 2 дни – 1 брой;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Проведени пресконференции – 2 броя;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Публикации в местни и регионални медии – 2 броя;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Изработени рекламни брошури – 400 броя;</a:t>
            </a:r>
          </a:p>
          <a:p>
            <a:pPr lvl="0">
              <a:buFont typeface="Arial" pitchFamily="34" charset="0"/>
              <a:buChar char="•"/>
            </a:pPr>
            <a:r>
              <a:rPr lang="bg-BG" sz="2400" dirty="0" smtClean="0"/>
              <a:t> Изработена информационна табела – 1 брой.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Резултати: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3626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368</Words>
  <Application>Microsoft Office PowerPoint</Application>
  <PresentationFormat>A4 Paper (210x297 mm)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PC-Admin</dc:creator>
  <cp:lastModifiedBy>Elena</cp:lastModifiedBy>
  <cp:revision>33</cp:revision>
  <dcterms:created xsi:type="dcterms:W3CDTF">2006-08-16T00:00:00Z</dcterms:created>
  <dcterms:modified xsi:type="dcterms:W3CDTF">2013-11-28T13:31:22Z</dcterms:modified>
</cp:coreProperties>
</file>